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1" r:id="rId3"/>
    <p:sldId id="266" r:id="rId4"/>
    <p:sldId id="258" r:id="rId5"/>
    <p:sldId id="262" r:id="rId6"/>
    <p:sldId id="259" r:id="rId7"/>
    <p:sldId id="263" r:id="rId8"/>
    <p:sldId id="257" r:id="rId9"/>
    <p:sldId id="264" r:id="rId10"/>
    <p:sldId id="260" r:id="rId11"/>
    <p:sldId id="265" r:id="rId1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3" d="100"/>
          <a:sy n="93" d="100"/>
        </p:scale>
        <p:origin x="-91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A9A4A06-BBDC-4E01-979A-7C0C3194AD2A}" type="datetimeFigureOut">
              <a:rPr lang="zh-TW" altLang="en-US" smtClean="0"/>
              <a:t>2013/12/20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直線接點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直線接點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橢圓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橢圓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橢圓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76A0410-3DFF-44FB-A163-98BF562AEFB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A4A06-BBDC-4E01-979A-7C0C3194AD2A}" type="datetimeFigureOut">
              <a:rPr lang="zh-TW" altLang="en-US" smtClean="0"/>
              <a:t>2013/12/20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A0410-3DFF-44FB-A163-98BF562AEFB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A4A06-BBDC-4E01-979A-7C0C3194AD2A}" type="datetimeFigureOut">
              <a:rPr lang="zh-TW" altLang="en-US" smtClean="0"/>
              <a:t>2013/12/20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A0410-3DFF-44FB-A163-98BF562AEFB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A9A4A06-BBDC-4E01-979A-7C0C3194AD2A}" type="datetimeFigureOut">
              <a:rPr lang="zh-TW" altLang="en-US" smtClean="0"/>
              <a:t>2013/12/20</a:t>
            </a:fld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76A0410-3DFF-44FB-A163-98BF562AEFB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A9A4A06-BBDC-4E01-979A-7C0C3194AD2A}" type="datetimeFigureOut">
              <a:rPr lang="zh-TW" altLang="en-US" smtClean="0"/>
              <a:t>2013/12/20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線接點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接點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直線接點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橢圓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橢圓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橢圓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橢圓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橢圓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直線接點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76A0410-3DFF-44FB-A163-98BF562AEFB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A4A06-BBDC-4E01-979A-7C0C3194AD2A}" type="datetimeFigureOut">
              <a:rPr lang="zh-TW" altLang="en-US" smtClean="0"/>
              <a:t>2013/12/20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A0410-3DFF-44FB-A163-98BF562AEFB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A4A06-BBDC-4E01-979A-7C0C3194AD2A}" type="datetimeFigureOut">
              <a:rPr lang="zh-TW" altLang="en-US" smtClean="0"/>
              <a:t>2013/12/20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A0410-3DFF-44FB-A163-98BF562AEFB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2" name="文字版面配置區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4" name="文字版面配置區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6" name="日期版面配置區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A9A4A06-BBDC-4E01-979A-7C0C3194AD2A}" type="datetimeFigureOut">
              <a:rPr lang="zh-TW" altLang="en-US" smtClean="0"/>
              <a:t>2013/12/20</a:t>
            </a:fld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76A0410-3DFF-44FB-A163-98BF562AEFB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A4A06-BBDC-4E01-979A-7C0C3194AD2A}" type="datetimeFigureOut">
              <a:rPr lang="zh-TW" altLang="en-US" smtClean="0"/>
              <a:t>2013/12/20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A0410-3DFF-44FB-A163-98BF562AEFB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接點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橢圓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內容版面配置區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A9A4A06-BBDC-4E01-979A-7C0C3194AD2A}" type="datetimeFigureOut">
              <a:rPr lang="zh-TW" altLang="en-US" smtClean="0"/>
              <a:t>2013/12/20</a:t>
            </a:fld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76A0410-3DFF-44FB-A163-98BF562AEFB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3" name="頁尾版面配置區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橢圓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0" name="直線接點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直線接點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直線接點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日期版面配置區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A9A4A06-BBDC-4E01-979A-7C0C3194AD2A}" type="datetimeFigureOut">
              <a:rPr lang="zh-TW" altLang="en-US" smtClean="0"/>
              <a:t>2013/12/20</a:t>
            </a:fld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76A0410-3DFF-44FB-A163-98BF562AEFB5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線接點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A9A4A06-BBDC-4E01-979A-7C0C3194AD2A}" type="datetimeFigureOut">
              <a:rPr lang="zh-TW" altLang="en-US" smtClean="0"/>
              <a:t>2013/12/20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橢圓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76A0410-3DFF-44FB-A163-98BF562AEFB5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資訊展心得報告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 smtClean="0"/>
              <a:t>07</a:t>
            </a:r>
            <a:r>
              <a:rPr lang="zh-TW" altLang="en-US" dirty="0" smtClean="0"/>
              <a:t>許芳瑜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9224746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/>
          <a:lstStyle/>
          <a:p>
            <a:r>
              <a:rPr lang="zh-TW" altLang="en-US" dirty="0" smtClean="0"/>
              <a:t>產品展示人員</a:t>
            </a:r>
            <a:endParaRPr lang="zh-TW" altLang="en-US" dirty="0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1"/>
          </p:nvPr>
        </p:nvSpPr>
        <p:spPr>
          <a:xfrm>
            <a:off x="3275856" y="1124744"/>
            <a:ext cx="2880320" cy="5328592"/>
          </a:xfrm>
        </p:spPr>
        <p:txBody>
          <a:bodyPr/>
          <a:lstStyle/>
          <a:p>
            <a:pPr algn="ctr"/>
            <a:r>
              <a:rPr lang="zh-TW" altLang="en-US" dirty="0" smtClean="0"/>
              <a:t>展示廠商</a:t>
            </a:r>
            <a:r>
              <a:rPr lang="en-US" altLang="zh-TW" dirty="0" smtClean="0"/>
              <a:t>:</a:t>
            </a:r>
            <a:br>
              <a:rPr lang="en-US" altLang="zh-TW" dirty="0" smtClean="0"/>
            </a:br>
            <a:r>
              <a:rPr lang="en-US" altLang="zh-TW" dirty="0" smtClean="0"/>
              <a:t>Canon</a:t>
            </a:r>
          </a:p>
          <a:p>
            <a:pPr algn="ctr"/>
            <a:r>
              <a:rPr lang="zh-TW" altLang="en-US" dirty="0"/>
              <a:t>展示</a:t>
            </a:r>
            <a:r>
              <a:rPr lang="zh-TW" altLang="en-US" dirty="0" smtClean="0"/>
              <a:t>產品</a:t>
            </a:r>
            <a:r>
              <a:rPr lang="en-US" altLang="zh-TW" dirty="0" smtClean="0"/>
              <a:t>:</a:t>
            </a:r>
            <a:br>
              <a:rPr lang="en-US" altLang="zh-TW" dirty="0" smtClean="0"/>
            </a:br>
            <a:r>
              <a:rPr lang="en-US" altLang="zh-TW" dirty="0"/>
              <a:t>EOS 100D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655646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96752"/>
            <a:ext cx="7080886" cy="4461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8022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/>
          <a:lstStyle/>
          <a:p>
            <a:r>
              <a:rPr lang="zh-TW" altLang="en-US" dirty="0" smtClean="0"/>
              <a:t>主題館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sz="quarter" idx="1"/>
          </p:nvPr>
        </p:nvSpPr>
        <p:spPr>
          <a:xfrm>
            <a:off x="2843808" y="1124744"/>
            <a:ext cx="3657600" cy="5047456"/>
          </a:xfrm>
        </p:spPr>
        <p:txBody>
          <a:bodyPr>
            <a:normAutofit lnSpcReduction="10000"/>
          </a:bodyPr>
          <a:lstStyle/>
          <a:p>
            <a:pPr algn="ctr"/>
            <a:r>
              <a:rPr lang="zh-TW" altLang="en-US" dirty="0"/>
              <a:t>創新是新</a:t>
            </a:r>
            <a:r>
              <a:rPr lang="en-US" altLang="zh-TW" dirty="0"/>
              <a:t>ICT</a:t>
            </a:r>
            <a:r>
              <a:rPr lang="zh-TW" altLang="en-US" dirty="0"/>
              <a:t>時代的核心價值，經驗的累積使產業足夠洞察消費者的未來需求，也造就創新的發生。現代人類不斷追求改變，促使科技因應生活需求不停的發展及突破。創新不只影響我們的生活，也改變我們看待未來的方式，唯有創新能驅動未來科技新視野，結合未來創新的生活方式與體驗，才可締造時代巔峰。</a:t>
            </a:r>
          </a:p>
        </p:txBody>
      </p:sp>
    </p:spTree>
    <p:extLst>
      <p:ext uri="{BB962C8B-B14F-4D97-AF65-F5344CB8AC3E}">
        <p14:creationId xmlns:p14="http://schemas.microsoft.com/office/powerpoint/2010/main" val="3155667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6017"/>
            <a:ext cx="5257804" cy="6515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02430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7467600" cy="720080"/>
          </a:xfrm>
        </p:spPr>
        <p:txBody>
          <a:bodyPr/>
          <a:lstStyle/>
          <a:p>
            <a:r>
              <a:rPr lang="zh-TW" altLang="en-US" dirty="0" smtClean="0"/>
              <a:t>注目攤位</a:t>
            </a:r>
            <a:endParaRPr lang="zh-TW" altLang="en-US" dirty="0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2"/>
          </p:nvPr>
        </p:nvSpPr>
        <p:spPr>
          <a:xfrm>
            <a:off x="2987824" y="1052736"/>
            <a:ext cx="3312368" cy="5472608"/>
          </a:xfrm>
        </p:spPr>
        <p:txBody>
          <a:bodyPr/>
          <a:lstStyle/>
          <a:p>
            <a:pPr algn="ctr"/>
            <a:r>
              <a:rPr lang="zh-TW" altLang="en-US" dirty="0" smtClean="0"/>
              <a:t>廠商名稱</a:t>
            </a:r>
            <a:r>
              <a:rPr lang="en-US" altLang="zh-TW" dirty="0" smtClean="0"/>
              <a:t>:         Canon</a:t>
            </a:r>
          </a:p>
          <a:p>
            <a:pPr algn="ctr"/>
            <a:r>
              <a:rPr lang="zh-TW" altLang="en-US" dirty="0"/>
              <a:t>產品</a:t>
            </a:r>
            <a:r>
              <a:rPr lang="zh-TW" altLang="en-US" dirty="0" smtClean="0"/>
              <a:t>名稱</a:t>
            </a:r>
            <a:r>
              <a:rPr lang="en-US" altLang="zh-TW" dirty="0" smtClean="0"/>
              <a:t>:</a:t>
            </a:r>
            <a:r>
              <a:rPr lang="zh-TW" altLang="en-US" dirty="0" smtClean="0"/>
              <a:t>                 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err="1"/>
              <a:t>PowerShot</a:t>
            </a:r>
            <a:r>
              <a:rPr lang="en-US" altLang="zh-TW" dirty="0"/>
              <a:t> SX510 </a:t>
            </a:r>
            <a:r>
              <a:rPr lang="en-US" altLang="zh-TW" dirty="0" smtClean="0"/>
              <a:t>HS</a:t>
            </a:r>
          </a:p>
          <a:p>
            <a:pPr algn="ctr"/>
            <a:r>
              <a:rPr lang="zh-TW" altLang="en-US" dirty="0"/>
              <a:t>產品</a:t>
            </a:r>
            <a:r>
              <a:rPr lang="zh-TW" altLang="en-US" dirty="0" smtClean="0"/>
              <a:t>特色</a:t>
            </a:r>
            <a:r>
              <a:rPr lang="en-US" altLang="zh-TW" dirty="0" smtClean="0"/>
              <a:t>:</a:t>
            </a:r>
            <a:br>
              <a:rPr lang="en-US" altLang="zh-TW" dirty="0" smtClean="0"/>
            </a:br>
            <a:r>
              <a:rPr lang="zh-TW" altLang="en-US" dirty="0"/>
              <a:t>是輕巧型的高倍變焦</a:t>
            </a:r>
            <a:r>
              <a:rPr lang="zh-TW" altLang="en-US" dirty="0" smtClean="0"/>
              <a:t>相機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/>
              <a:t>最大的主打功能在於鏡頭支援</a:t>
            </a:r>
            <a:r>
              <a:rPr lang="en-US" altLang="zh-TW" dirty="0"/>
              <a:t>30</a:t>
            </a:r>
            <a:r>
              <a:rPr lang="zh-TW" altLang="en-US" dirty="0"/>
              <a:t>倍光學變</a:t>
            </a:r>
            <a:r>
              <a:rPr lang="zh-TW" altLang="en-US" dirty="0" smtClean="0"/>
              <a:t>焦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/>
              <a:t>同時內建</a:t>
            </a:r>
            <a:r>
              <a:rPr lang="en-US" altLang="zh-TW" dirty="0"/>
              <a:t>Wi-Fi</a:t>
            </a:r>
            <a:r>
              <a:rPr lang="zh-TW" altLang="en-US" dirty="0"/>
              <a:t>功能</a:t>
            </a: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3009722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08720"/>
            <a:ext cx="7071442" cy="4640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64633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/>
          <a:lstStyle/>
          <a:p>
            <a:r>
              <a:rPr lang="zh-TW" altLang="en-US" dirty="0" smtClean="0"/>
              <a:t>有趣產品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3419872" y="1124744"/>
            <a:ext cx="3034680" cy="5544616"/>
          </a:xfrm>
        </p:spPr>
        <p:txBody>
          <a:bodyPr>
            <a:normAutofit/>
          </a:bodyPr>
          <a:lstStyle/>
          <a:p>
            <a:pPr algn="ctr"/>
            <a:r>
              <a:rPr lang="zh-TW" altLang="en-US" dirty="0" smtClean="0"/>
              <a:t>廠商名稱</a:t>
            </a:r>
            <a:r>
              <a:rPr lang="en-US" altLang="zh-TW" dirty="0" smtClean="0"/>
              <a:t>:</a:t>
            </a:r>
            <a:br>
              <a:rPr lang="en-US" altLang="zh-TW" dirty="0" smtClean="0"/>
            </a:br>
            <a:r>
              <a:rPr lang="en-US" altLang="zh-TW" dirty="0" smtClean="0"/>
              <a:t>LG</a:t>
            </a:r>
          </a:p>
          <a:p>
            <a:pPr algn="ctr"/>
            <a:r>
              <a:rPr lang="zh-TW" altLang="en-US" dirty="0"/>
              <a:t>產品</a:t>
            </a:r>
            <a:r>
              <a:rPr lang="zh-TW" altLang="en-US" dirty="0" smtClean="0"/>
              <a:t>名稱</a:t>
            </a:r>
            <a:r>
              <a:rPr lang="en-US" altLang="zh-TW" dirty="0" smtClean="0"/>
              <a:t>:</a:t>
            </a:r>
            <a:br>
              <a:rPr lang="en-US" altLang="zh-TW" dirty="0" smtClean="0"/>
            </a:br>
            <a:r>
              <a:rPr lang="en-US" altLang="zh-TW" dirty="0"/>
              <a:t>55</a:t>
            </a:r>
            <a:r>
              <a:rPr lang="zh-TW" altLang="en-US" dirty="0"/>
              <a:t>吋曲面</a:t>
            </a:r>
            <a:r>
              <a:rPr lang="en-US" altLang="zh-TW" dirty="0"/>
              <a:t>OLED</a:t>
            </a:r>
            <a:r>
              <a:rPr lang="zh-TW" altLang="en-US" dirty="0"/>
              <a:t>電視「</a:t>
            </a:r>
            <a:r>
              <a:rPr lang="en-US" altLang="zh-TW" dirty="0"/>
              <a:t>55EA980T</a:t>
            </a:r>
            <a:r>
              <a:rPr lang="zh-TW" altLang="en-US" dirty="0" smtClean="0"/>
              <a:t>」</a:t>
            </a:r>
            <a:endParaRPr lang="en-US" altLang="zh-TW" dirty="0" smtClean="0"/>
          </a:p>
          <a:p>
            <a:pPr algn="ctr"/>
            <a:r>
              <a:rPr lang="zh-TW" altLang="en-US" dirty="0"/>
              <a:t>產品</a:t>
            </a:r>
            <a:r>
              <a:rPr lang="zh-TW" altLang="en-US" dirty="0" smtClean="0"/>
              <a:t>特色</a:t>
            </a:r>
            <a:r>
              <a:rPr lang="en-US" altLang="zh-TW" dirty="0" smtClean="0"/>
              <a:t>:</a:t>
            </a:r>
            <a:br>
              <a:rPr lang="en-US" altLang="zh-TW" dirty="0" smtClean="0"/>
            </a:br>
            <a:r>
              <a:rPr lang="zh-TW" altLang="en-US" dirty="0" smtClean="0"/>
              <a:t>它</a:t>
            </a:r>
            <a:r>
              <a:rPr lang="zh-TW" altLang="en-US" dirty="0"/>
              <a:t>應用了透明底座搭配超薄邊框與厚度設計，在外型上也極具未來科技</a:t>
            </a:r>
            <a:r>
              <a:rPr lang="zh-TW" altLang="en-US" dirty="0" smtClean="0"/>
              <a:t>感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596133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08720"/>
            <a:ext cx="7060575" cy="46258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753484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323528" y="764704"/>
            <a:ext cx="3008313" cy="648072"/>
          </a:xfrm>
        </p:spPr>
        <p:txBody>
          <a:bodyPr/>
          <a:lstStyle/>
          <a:p>
            <a:r>
              <a:rPr lang="zh-TW" altLang="en-US" dirty="0" smtClean="0"/>
              <a:t>產品代言人</a:t>
            </a:r>
            <a:r>
              <a:rPr lang="en-US" altLang="zh-TW" dirty="0" smtClean="0"/>
              <a:t>:</a:t>
            </a:r>
            <a:endParaRPr lang="zh-TW" altLang="en-US" dirty="0"/>
          </a:p>
        </p:txBody>
      </p:sp>
      <p:sp>
        <p:nvSpPr>
          <p:cNvPr id="6" name="文字版面配置區 5"/>
          <p:cNvSpPr>
            <a:spLocks noGrp="1"/>
          </p:cNvSpPr>
          <p:nvPr>
            <p:ph type="body" idx="2"/>
          </p:nvPr>
        </p:nvSpPr>
        <p:spPr>
          <a:xfrm>
            <a:off x="3059832" y="1628800"/>
            <a:ext cx="3008313" cy="4464496"/>
          </a:xfrm>
        </p:spPr>
        <p:txBody>
          <a:bodyPr>
            <a:normAutofit/>
          </a:bodyPr>
          <a:lstStyle/>
          <a:p>
            <a:pPr algn="ctr"/>
            <a:r>
              <a:rPr lang="zh-TW" altLang="en-US" sz="2800" dirty="0" smtClean="0"/>
              <a:t>代言廠商</a:t>
            </a:r>
            <a:r>
              <a:rPr lang="en-US" altLang="zh-TW" sz="2800" dirty="0" smtClean="0"/>
              <a:t>:</a:t>
            </a:r>
          </a:p>
          <a:p>
            <a:pPr algn="ctr"/>
            <a:r>
              <a:rPr lang="en-US" altLang="zh-TW" sz="2800" dirty="0" smtClean="0"/>
              <a:t>Canon</a:t>
            </a:r>
          </a:p>
          <a:p>
            <a:pPr algn="ctr"/>
            <a:r>
              <a:rPr lang="zh-TW" altLang="en-US" sz="2800" dirty="0"/>
              <a:t>代言</a:t>
            </a:r>
            <a:r>
              <a:rPr lang="zh-TW" altLang="en-US" sz="2800" dirty="0" smtClean="0"/>
              <a:t>商品</a:t>
            </a:r>
            <a:r>
              <a:rPr lang="en-US" altLang="zh-TW" sz="2800" dirty="0" smtClean="0"/>
              <a:t>:</a:t>
            </a:r>
          </a:p>
          <a:p>
            <a:pPr algn="ctr"/>
            <a:r>
              <a:rPr lang="en-US" altLang="zh-TW" sz="2800" dirty="0" smtClean="0"/>
              <a:t>EOS</a:t>
            </a:r>
          </a:p>
          <a:p>
            <a:pPr algn="ctr"/>
            <a:r>
              <a:rPr lang="zh-TW" altLang="en-US" sz="2800" dirty="0"/>
              <a:t>代言人</a:t>
            </a:r>
            <a:r>
              <a:rPr lang="zh-TW" altLang="en-US" sz="2800" dirty="0" smtClean="0"/>
              <a:t>姓名</a:t>
            </a:r>
            <a:r>
              <a:rPr lang="en-US" altLang="zh-TW" sz="2800" dirty="0" smtClean="0"/>
              <a:t>:</a:t>
            </a:r>
          </a:p>
          <a:p>
            <a:pPr algn="ctr"/>
            <a:r>
              <a:rPr lang="zh-TW" altLang="en-US" sz="2800" dirty="0"/>
              <a:t>張鈞甯</a:t>
            </a:r>
          </a:p>
        </p:txBody>
      </p:sp>
    </p:spTree>
    <p:extLst>
      <p:ext uri="{BB962C8B-B14F-4D97-AF65-F5344CB8AC3E}">
        <p14:creationId xmlns:p14="http://schemas.microsoft.com/office/powerpoint/2010/main" val="40505696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764704"/>
            <a:ext cx="7234564" cy="4749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23223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壁窗">
  <a:themeElements>
    <a:clrScheme name="壁窗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壁窗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壁窗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61</TotalTime>
  <Words>127</Words>
  <Application>Microsoft Office PowerPoint</Application>
  <PresentationFormat>如螢幕大小 (4:3)</PresentationFormat>
  <Paragraphs>22</Paragraphs>
  <Slides>11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壁窗</vt:lpstr>
      <vt:lpstr>資訊展心得報告</vt:lpstr>
      <vt:lpstr>主題館</vt:lpstr>
      <vt:lpstr>PowerPoint 簡報</vt:lpstr>
      <vt:lpstr>注目攤位</vt:lpstr>
      <vt:lpstr>PowerPoint 簡報</vt:lpstr>
      <vt:lpstr>有趣產品</vt:lpstr>
      <vt:lpstr>PowerPoint 簡報</vt:lpstr>
      <vt:lpstr>產品代言人:</vt:lpstr>
      <vt:lpstr>PowerPoint 簡報</vt:lpstr>
      <vt:lpstr>產品展示人員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資訊展心得報告</dc:title>
  <dc:creator>smcuser</dc:creator>
  <cp:lastModifiedBy>smcuser</cp:lastModifiedBy>
  <cp:revision>7</cp:revision>
  <dcterms:created xsi:type="dcterms:W3CDTF">2013-12-10T06:58:50Z</dcterms:created>
  <dcterms:modified xsi:type="dcterms:W3CDTF">2013-12-20T02:46:32Z</dcterms:modified>
</cp:coreProperties>
</file>