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sldIdLst>
    <p:sldId id="256" r:id="rId2"/>
    <p:sldId id="260" r:id="rId3"/>
    <p:sldId id="263" r:id="rId4"/>
    <p:sldId id="269" r:id="rId5"/>
    <p:sldId id="259" r:id="rId6"/>
    <p:sldId id="262" r:id="rId7"/>
    <p:sldId id="265" r:id="rId8"/>
    <p:sldId id="266" r:id="rId9"/>
    <p:sldId id="267" r:id="rId10"/>
    <p:sldId id="268" r:id="rId11"/>
    <p:sldId id="261" r:id="rId1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47CFFF"/>
    <a:srgbClr val="FF505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510" autoAdjust="0"/>
    <p:restoredTop sz="94660"/>
  </p:normalViewPr>
  <p:slideViewPr>
    <p:cSldViewPr>
      <p:cViewPr varScale="1">
        <p:scale>
          <a:sx n="85" d="100"/>
          <a:sy n="85" d="100"/>
        </p:scale>
        <p:origin x="-9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dirty="0" smtClean="0"/>
              <a:t>按一下以編輯母片標題樣式</a:t>
            </a:r>
            <a:endParaRPr kumimoji="0" lang="en-US" dirty="0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  <a:latin typeface="+mj-ea"/>
                <a:ea typeface="+mj-ea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dirty="0" smtClean="0"/>
              <a:t>按一下以編輯母片副標題樣式</a:t>
            </a:r>
            <a:endParaRPr kumimoji="0" lang="en-US" dirty="0"/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8A0-07DA-460B-8A65-A77167B91E7A}" type="datetimeFigureOut">
              <a:rPr lang="zh-TW" altLang="en-US" smtClean="0"/>
              <a:pPr/>
              <a:t>2013/12/9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AA2B9-8849-40A6-A635-CBB199DA3B6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ea"/>
                <a:ea typeface="+mj-ea"/>
              </a:defRPr>
            </a:lvl1pPr>
            <a:lvl2pPr>
              <a:defRPr>
                <a:latin typeface="+mj-ea"/>
                <a:ea typeface="+mj-ea"/>
              </a:defRPr>
            </a:lvl2pPr>
            <a:lvl3pPr>
              <a:defRPr>
                <a:latin typeface="+mj-ea"/>
                <a:ea typeface="+mj-ea"/>
              </a:defRPr>
            </a:lvl3pPr>
            <a:lvl4pPr>
              <a:defRPr>
                <a:latin typeface="+mj-ea"/>
                <a:ea typeface="+mj-ea"/>
              </a:defRPr>
            </a:lvl4pPr>
            <a:lvl5pPr>
              <a:defRPr>
                <a:latin typeface="+mj-ea"/>
                <a:ea typeface="+mj-ea"/>
              </a:defRPr>
            </a:lvl5pPr>
          </a:lstStyle>
          <a:p>
            <a:pPr lvl="0" eaLnBrk="1" latinLnBrk="0" hangingPunct="1"/>
            <a:r>
              <a:rPr lang="zh-TW" altLang="en-US" dirty="0" smtClean="0"/>
              <a:t>按一下以編輯母片文字樣式</a:t>
            </a:r>
          </a:p>
          <a:p>
            <a:pPr lvl="1" eaLnBrk="1" latinLnBrk="0" hangingPunct="1"/>
            <a:r>
              <a:rPr lang="zh-TW" altLang="en-US" dirty="0" smtClean="0"/>
              <a:t>第二層</a:t>
            </a:r>
          </a:p>
          <a:p>
            <a:pPr lvl="2" eaLnBrk="1" latinLnBrk="0" hangingPunct="1"/>
            <a:r>
              <a:rPr lang="zh-TW" altLang="en-US" dirty="0" smtClean="0"/>
              <a:t>第三層</a:t>
            </a:r>
          </a:p>
          <a:p>
            <a:pPr lvl="3" eaLnBrk="1" latinLnBrk="0" hangingPunct="1"/>
            <a:r>
              <a:rPr lang="zh-TW" altLang="en-US" dirty="0" smtClean="0"/>
              <a:t>第四層</a:t>
            </a:r>
          </a:p>
          <a:p>
            <a:pPr lvl="4" eaLnBrk="1" latinLnBrk="0" hangingPunct="1"/>
            <a:r>
              <a:rPr lang="zh-TW" altLang="en-US" dirty="0" smtClean="0"/>
              <a:t>第五層</a:t>
            </a:r>
            <a:endParaRPr kumimoji="0" 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8A0-07DA-460B-8A65-A77167B91E7A}" type="datetimeFigureOut">
              <a:rPr lang="zh-TW" altLang="en-US" smtClean="0"/>
              <a:pPr/>
              <a:t>2013/12/9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AA2B9-8849-40A6-A635-CBB199DA3B6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8A0-07DA-460B-8A65-A77167B91E7A}" type="datetimeFigureOut">
              <a:rPr lang="zh-TW" altLang="en-US" smtClean="0"/>
              <a:pPr/>
              <a:t>2013/12/9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AA2B9-8849-40A6-A635-CBB199DA3B6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8A0-07DA-460B-8A65-A77167B91E7A}" type="datetimeFigureOut">
              <a:rPr lang="zh-TW" altLang="en-US" smtClean="0"/>
              <a:pPr/>
              <a:t>2013/12/9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AA2B9-8849-40A6-A635-CBB199DA3B6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8A0-07DA-460B-8A65-A77167B91E7A}" type="datetimeFigureOut">
              <a:rPr lang="zh-TW" altLang="en-US" smtClean="0"/>
              <a:pPr/>
              <a:t>2013/12/9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AA2B9-8849-40A6-A635-CBB199DA3B6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8A0-07DA-460B-8A65-A77167B91E7A}" type="datetimeFigureOut">
              <a:rPr lang="zh-TW" altLang="en-US" smtClean="0"/>
              <a:pPr/>
              <a:t>2013/12/9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AA2B9-8849-40A6-A635-CBB199DA3B6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8A0-07DA-460B-8A65-A77167B91E7A}" type="datetimeFigureOut">
              <a:rPr lang="zh-TW" altLang="en-US" smtClean="0"/>
              <a:pPr/>
              <a:t>2013/12/9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AA2B9-8849-40A6-A635-CBB199DA3B6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8A0-07DA-460B-8A65-A77167B91E7A}" type="datetimeFigureOut">
              <a:rPr lang="zh-TW" altLang="en-US" smtClean="0"/>
              <a:pPr/>
              <a:t>2013/12/9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AA2B9-8849-40A6-A635-CBB199DA3B6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剪去並圓角化單一角落矩形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角三角形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8A0-07DA-460B-8A65-A77167B91E7A}" type="datetimeFigureOut">
              <a:rPr lang="zh-TW" altLang="en-US" smtClean="0"/>
              <a:pPr/>
              <a:t>2013/12/9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E7AA2B9-8849-40A6-A635-CBB199DA3B67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10" name="手繪多邊形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手繪多邊形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8A0-07DA-460B-8A65-A77167B91E7A}" type="datetimeFigureOut">
              <a:rPr lang="zh-TW" altLang="en-US" smtClean="0"/>
              <a:pPr/>
              <a:t>2013/12/9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AA2B9-8849-40A6-A635-CBB199DA3B6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118A0-07DA-460B-8A65-A77167B91E7A}" type="datetimeFigureOut">
              <a:rPr lang="zh-TW" altLang="en-US" smtClean="0"/>
              <a:pPr/>
              <a:t>2013/12/9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AA2B9-8849-40A6-A635-CBB199DA3B6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4F118A0-07DA-460B-8A65-A77167B91E7A}" type="datetimeFigureOut">
              <a:rPr lang="zh-TW" altLang="en-US" smtClean="0"/>
              <a:pPr/>
              <a:t>2013/12/9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E7AA2B9-8849-40A6-A635-CBB199DA3B67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2" name="群組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手繪多邊形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手繪多邊形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happy\Desktop\VID_20131205_112438.wmv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ppt.cc/RXpw" TargetMode="External"/><Relationship Id="rId2" Type="http://schemas.openxmlformats.org/officeDocument/2006/relationships/hyperlink" Target="http://www.itmonth.org.tw/102itmonth/index.asp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CYMERA_20131205_1142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1857364"/>
            <a:ext cx="7572396" cy="4643446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28596" y="500042"/>
            <a:ext cx="4714908" cy="1000132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顧客關係管理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857884" y="642918"/>
            <a:ext cx="2357454" cy="1071570"/>
          </a:xfrm>
        </p:spPr>
        <p:txBody>
          <a:bodyPr/>
          <a:lstStyle/>
          <a:p>
            <a:r>
              <a:rPr lang="zh-TW" altLang="en-US" dirty="0" smtClean="0"/>
              <a:t>資訊展報告</a:t>
            </a:r>
            <a:endParaRPr lang="en-US" altLang="zh-TW" dirty="0" smtClean="0"/>
          </a:p>
          <a:p>
            <a:r>
              <a:rPr lang="en-US" altLang="zh-TW" dirty="0" smtClean="0"/>
              <a:t>30</a:t>
            </a:r>
            <a:r>
              <a:rPr lang="zh-TW" altLang="en-US" dirty="0" smtClean="0"/>
              <a:t>號、趙怡婷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啟程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714348" y="2143116"/>
            <a:ext cx="4143404" cy="707702"/>
          </a:xfrm>
        </p:spPr>
        <p:txBody>
          <a:bodyPr/>
          <a:lstStyle/>
          <a:p>
            <a:r>
              <a:rPr lang="zh-TW" altLang="en-US" dirty="0" smtClean="0">
                <a:latin typeface="+mj-ea"/>
                <a:ea typeface="+mj-ea"/>
              </a:rPr>
              <a:t> 這是入口 </a:t>
            </a:r>
            <a:r>
              <a:rPr lang="en-US" altLang="zh-TW" dirty="0" smtClean="0"/>
              <a:t>d(`</a:t>
            </a:r>
            <a:r>
              <a:rPr lang="zh-TW" altLang="en-US" dirty="0" smtClean="0"/>
              <a:t>･∀･</a:t>
            </a:r>
            <a:r>
              <a:rPr lang="en-US" altLang="zh-TW" dirty="0" smtClean="0"/>
              <a:t>)b</a:t>
            </a:r>
            <a:endParaRPr lang="zh-TW" altLang="en-US" dirty="0">
              <a:latin typeface="+mj-ea"/>
              <a:ea typeface="+mj-ea"/>
            </a:endParaRPr>
          </a:p>
        </p:txBody>
      </p:sp>
      <p:pic>
        <p:nvPicPr>
          <p:cNvPr id="6" name="圖片 5" descr="CYMERA_20131205_1142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3000372"/>
            <a:ext cx="3714776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圖片 6" descr="CYMERA_20131205_1110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1000108"/>
            <a:ext cx="3107553" cy="4143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內容版面配置區 4"/>
          <p:cNvSpPr txBox="1">
            <a:spLocks/>
          </p:cNvSpPr>
          <p:nvPr/>
        </p:nvSpPr>
        <p:spPr>
          <a:xfrm>
            <a:off x="5143504" y="5500702"/>
            <a:ext cx="3571900" cy="70770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kumimoji="0" lang="zh-TW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這是</a:t>
            </a:r>
            <a:r>
              <a:rPr kumimoji="0" lang="en-US" altLang="zh-TW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8</a:t>
            </a:r>
            <a:r>
              <a:rPr kumimoji="0" lang="zh-TW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號入口</a:t>
            </a:r>
            <a:r>
              <a:rPr kumimoji="0" lang="en-US" altLang="zh-TW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~~~</a:t>
            </a:r>
            <a:r>
              <a:rPr kumimoji="0" lang="zh-TW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</a:t>
            </a:r>
            <a:endParaRPr kumimoji="0" lang="zh-TW" alt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1928794" y="1285860"/>
            <a:ext cx="2143140" cy="357190"/>
            <a:chOff x="2071670" y="571480"/>
            <a:chExt cx="2143140" cy="35719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2" name="燕尾形向右箭號 11"/>
            <p:cNvSpPr/>
            <p:nvPr/>
          </p:nvSpPr>
          <p:spPr>
            <a:xfrm>
              <a:off x="2071670" y="571480"/>
              <a:ext cx="428628" cy="357190"/>
            </a:xfrm>
            <a:prstGeom prst="notched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燕尾形向右箭號 14"/>
            <p:cNvSpPr/>
            <p:nvPr/>
          </p:nvSpPr>
          <p:spPr>
            <a:xfrm>
              <a:off x="2500298" y="571480"/>
              <a:ext cx="428628" cy="357190"/>
            </a:xfrm>
            <a:prstGeom prst="notched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燕尾形向右箭號 15"/>
            <p:cNvSpPr/>
            <p:nvPr/>
          </p:nvSpPr>
          <p:spPr>
            <a:xfrm>
              <a:off x="2928926" y="571480"/>
              <a:ext cx="428628" cy="357190"/>
            </a:xfrm>
            <a:prstGeom prst="notched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燕尾形向右箭號 16"/>
            <p:cNvSpPr/>
            <p:nvPr/>
          </p:nvSpPr>
          <p:spPr>
            <a:xfrm>
              <a:off x="3357554" y="571480"/>
              <a:ext cx="428628" cy="357190"/>
            </a:xfrm>
            <a:prstGeom prst="notched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燕尾形向右箭號 17"/>
            <p:cNvSpPr/>
            <p:nvPr/>
          </p:nvSpPr>
          <p:spPr>
            <a:xfrm>
              <a:off x="3786182" y="571480"/>
              <a:ext cx="428628" cy="357190"/>
            </a:xfrm>
            <a:prstGeom prst="notched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特別</a:t>
            </a:r>
            <a:r>
              <a:rPr lang="en-US" altLang="zh-TW" dirty="0" smtClean="0"/>
              <a:t>-</a:t>
            </a:r>
            <a:r>
              <a:rPr lang="zh-TW" altLang="en-US" dirty="0" smtClean="0"/>
              <a:t>指紋辨識器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有看到一樣很特別的東西，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就是</a:t>
            </a:r>
            <a:r>
              <a:rPr lang="en-US" altLang="zh-TW" dirty="0" err="1" smtClean="0"/>
              <a:t>YuKey</a:t>
            </a:r>
            <a:r>
              <a:rPr lang="zh-TW" altLang="en-US" dirty="0" smtClean="0"/>
              <a:t>的指紋辨識器！</a:t>
            </a:r>
            <a:endParaRPr lang="en-US" altLang="zh-TW" dirty="0" smtClean="0"/>
          </a:p>
          <a:p>
            <a:r>
              <a:rPr lang="en-US" altLang="zh-TW" dirty="0" err="1" smtClean="0"/>
              <a:t>Yukey</a:t>
            </a:r>
            <a:r>
              <a:rPr lang="zh-TW" altLang="en-US" dirty="0" smtClean="0"/>
              <a:t>隨身指紋辨識器，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就是它</a:t>
            </a:r>
            <a:r>
              <a:rPr lang="zh-TW" altLang="en-US" b="1" dirty="0" smtClean="0">
                <a:solidFill>
                  <a:srgbClr val="C00000"/>
                </a:solidFill>
              </a:rPr>
              <a:t>能夠隨身攜帶</a:t>
            </a:r>
            <a:r>
              <a:rPr lang="zh-TW" altLang="en-US" dirty="0" smtClean="0"/>
              <a:t>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將</a:t>
            </a:r>
            <a:r>
              <a:rPr lang="zh-TW" altLang="en-US" b="1" dirty="0" smtClean="0">
                <a:solidFill>
                  <a:srgbClr val="C00000"/>
                </a:solidFill>
              </a:rPr>
              <a:t>帳號密碼帶著走</a:t>
            </a:r>
            <a:r>
              <a:rPr lang="zh-TW" altLang="en-US" dirty="0" smtClean="0"/>
              <a:t>。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是採用</a:t>
            </a:r>
            <a:r>
              <a:rPr lang="zh-TW" altLang="en-US" b="1" dirty="0" smtClean="0">
                <a:solidFill>
                  <a:srgbClr val="C00000"/>
                </a:solidFill>
              </a:rPr>
              <a:t>與筆電相同等級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的</a:t>
            </a:r>
            <a:r>
              <a:rPr lang="zh-TW" altLang="en-US" b="1" dirty="0" smtClean="0">
                <a:solidFill>
                  <a:srgbClr val="C00000"/>
                </a:solidFill>
              </a:rPr>
              <a:t>生物指紋辨識</a:t>
            </a:r>
            <a:r>
              <a:rPr lang="zh-TW" altLang="en-US" dirty="0" smtClean="0"/>
              <a:t>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b="1" dirty="0" smtClean="0">
                <a:solidFill>
                  <a:srgbClr val="C00000"/>
                </a:solidFill>
              </a:rPr>
              <a:t>非使用者無法通過辨識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右圖是它的樣子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zh-TW" altLang="en-US" dirty="0"/>
          </a:p>
        </p:txBody>
      </p:sp>
      <p:pic>
        <p:nvPicPr>
          <p:cNvPr id="4" name="圖片 3" descr="CYMERA_20131205_1118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818" y="1428736"/>
            <a:ext cx="3429003" cy="25717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圖片 4" descr="c353dac47f4679a4480417e3f2e5abde_5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6" y="4357694"/>
            <a:ext cx="3282264" cy="21859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向右箭號 5"/>
          <p:cNvSpPr/>
          <p:nvPr/>
        </p:nvSpPr>
        <p:spPr>
          <a:xfrm>
            <a:off x="3286116" y="5357826"/>
            <a:ext cx="428628" cy="357190"/>
          </a:xfrm>
          <a:prstGeom prst="strip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向右箭號 6"/>
          <p:cNvSpPr/>
          <p:nvPr/>
        </p:nvSpPr>
        <p:spPr>
          <a:xfrm>
            <a:off x="3786182" y="5357826"/>
            <a:ext cx="428628" cy="357190"/>
          </a:xfrm>
          <a:prstGeom prst="strip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向右箭號 7"/>
          <p:cNvSpPr/>
          <p:nvPr/>
        </p:nvSpPr>
        <p:spPr>
          <a:xfrm>
            <a:off x="4286248" y="5357826"/>
            <a:ext cx="428628" cy="357190"/>
          </a:xfrm>
          <a:prstGeom prst="strip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特別</a:t>
            </a:r>
            <a:r>
              <a:rPr lang="en-US" altLang="zh-TW" dirty="0" smtClean="0"/>
              <a:t>-</a:t>
            </a:r>
            <a:r>
              <a:rPr lang="zh-TW" altLang="en-US" dirty="0" smtClean="0"/>
              <a:t>及雲行動</a:t>
            </a:r>
            <a:r>
              <a:rPr lang="en-US" altLang="zh-TW" dirty="0" smtClean="0"/>
              <a:t>3D</a:t>
            </a:r>
            <a:r>
              <a:rPr lang="zh-TW" altLang="en-US" dirty="0" smtClean="0"/>
              <a:t>動畫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這是一張平面的</a:t>
            </a:r>
            <a:r>
              <a:rPr lang="zh-TW" altLang="en-US" dirty="0" smtClean="0"/>
              <a:t>卡，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只要經過</a:t>
            </a:r>
            <a:r>
              <a:rPr lang="en-US" altLang="zh-TW" dirty="0" smtClean="0"/>
              <a:t>APP</a:t>
            </a:r>
            <a:r>
              <a:rPr lang="zh-TW" altLang="en-US" dirty="0" smtClean="0"/>
              <a:t>一掃，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就會呈現立體的狀態哦</a:t>
            </a:r>
            <a:r>
              <a:rPr lang="en-US" altLang="zh-TW" dirty="0" smtClean="0"/>
              <a:t>~</a:t>
            </a:r>
          </a:p>
          <a:p>
            <a:endParaRPr lang="en-US" altLang="zh-TW" dirty="0" smtClean="0"/>
          </a:p>
          <a:p>
            <a:r>
              <a:rPr lang="zh-TW" altLang="en-US" dirty="0" smtClean="0"/>
              <a:t>超酷的不過一張很</a:t>
            </a:r>
            <a:r>
              <a:rPr lang="zh-TW" altLang="en-US" dirty="0" smtClean="0"/>
              <a:t>貴，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100$</a:t>
            </a:r>
            <a:r>
              <a:rPr lang="zh-TW" altLang="en-US" dirty="0" smtClean="0"/>
              <a:t> 超級貴！！！！</a:t>
            </a:r>
            <a:endParaRPr lang="zh-TW" altLang="en-US" dirty="0"/>
          </a:p>
        </p:txBody>
      </p:sp>
      <p:pic>
        <p:nvPicPr>
          <p:cNvPr id="4" name="VID_20131205_112438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00562" y="2143116"/>
            <a:ext cx="4048132" cy="4048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合照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進到資訊展館裡第一件事，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就是與介紹人員合照啦 </a:t>
            </a:r>
            <a:r>
              <a:rPr lang="en-US" altLang="zh-TW" dirty="0" smtClean="0"/>
              <a:t>(*´∀`)~♥ </a:t>
            </a:r>
            <a:br>
              <a:rPr lang="en-US" altLang="zh-TW" dirty="0" smtClean="0"/>
            </a:br>
            <a:endParaRPr lang="en-US" altLang="zh-TW" dirty="0" smtClean="0"/>
          </a:p>
        </p:txBody>
      </p:sp>
      <p:pic>
        <p:nvPicPr>
          <p:cNvPr id="7" name="圖片 6" descr="CYMERA_20131205_1035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388" y="1428736"/>
            <a:ext cx="2411015" cy="3214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圖片 7" descr="CYMERA_20131205_1055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44" y="3357562"/>
            <a:ext cx="2428892" cy="32385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圖片 8" descr="CYMERA_20131205_10473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24" y="3071810"/>
            <a:ext cx="2482453" cy="33099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5" name="群組 14"/>
          <p:cNvGrpSpPr/>
          <p:nvPr/>
        </p:nvGrpSpPr>
        <p:grpSpPr>
          <a:xfrm>
            <a:off x="6643702" y="5500702"/>
            <a:ext cx="2071702" cy="357190"/>
            <a:chOff x="2500298" y="714356"/>
            <a:chExt cx="2071702" cy="357190"/>
          </a:xfrm>
        </p:grpSpPr>
        <p:sp>
          <p:nvSpPr>
            <p:cNvPr id="10" name="笑臉 9"/>
            <p:cNvSpPr/>
            <p:nvPr/>
          </p:nvSpPr>
          <p:spPr>
            <a:xfrm>
              <a:off x="2500298" y="714356"/>
              <a:ext cx="357190" cy="357190"/>
            </a:xfrm>
            <a:prstGeom prst="smileyFace">
              <a:avLst/>
            </a:prstGeom>
            <a:solidFill>
              <a:srgbClr val="FFFF6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笑臉 10"/>
            <p:cNvSpPr/>
            <p:nvPr/>
          </p:nvSpPr>
          <p:spPr>
            <a:xfrm>
              <a:off x="2928926" y="714356"/>
              <a:ext cx="357190" cy="357190"/>
            </a:xfrm>
            <a:prstGeom prst="smileyFace">
              <a:avLst/>
            </a:prstGeom>
            <a:solidFill>
              <a:srgbClr val="FFFF6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笑臉 11"/>
            <p:cNvSpPr/>
            <p:nvPr/>
          </p:nvSpPr>
          <p:spPr>
            <a:xfrm>
              <a:off x="3357554" y="714356"/>
              <a:ext cx="357190" cy="357190"/>
            </a:xfrm>
            <a:prstGeom prst="smileyFace">
              <a:avLst/>
            </a:prstGeom>
            <a:solidFill>
              <a:srgbClr val="FFFF6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笑臉 12"/>
            <p:cNvSpPr/>
            <p:nvPr/>
          </p:nvSpPr>
          <p:spPr>
            <a:xfrm>
              <a:off x="3786182" y="714356"/>
              <a:ext cx="357190" cy="357190"/>
            </a:xfrm>
            <a:prstGeom prst="smileyFace">
              <a:avLst/>
            </a:prstGeom>
            <a:solidFill>
              <a:srgbClr val="FFFF6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笑臉 13"/>
            <p:cNvSpPr/>
            <p:nvPr/>
          </p:nvSpPr>
          <p:spPr>
            <a:xfrm>
              <a:off x="4214810" y="714356"/>
              <a:ext cx="357190" cy="357190"/>
            </a:xfrm>
            <a:prstGeom prst="smileyFace">
              <a:avLst/>
            </a:prstGeom>
            <a:solidFill>
              <a:srgbClr val="FFFF6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合照</a:t>
            </a:r>
            <a:r>
              <a:rPr lang="en-US" altLang="zh-TW" dirty="0" smtClean="0"/>
              <a:t>(2)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與同學的合照</a:t>
            </a:r>
            <a:r>
              <a:rPr lang="en-US" altLang="zh-TW" dirty="0" smtClean="0"/>
              <a:t>~~~</a:t>
            </a:r>
            <a:endParaRPr lang="zh-TW" altLang="en-US" dirty="0"/>
          </a:p>
        </p:txBody>
      </p:sp>
      <p:pic>
        <p:nvPicPr>
          <p:cNvPr id="4" name="圖片 3" descr="C360_2013-12-05-13-50-23-8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2786058"/>
            <a:ext cx="2661047" cy="3548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圖片 5" descr="CYMERA_20131205_1030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1000108"/>
            <a:ext cx="2518172" cy="3357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圖片 6" descr="CYMERA_20131205_1442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8992" y="3071810"/>
            <a:ext cx="2518172" cy="3357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3" name="群組 12"/>
          <p:cNvGrpSpPr/>
          <p:nvPr/>
        </p:nvGrpSpPr>
        <p:grpSpPr>
          <a:xfrm>
            <a:off x="6500826" y="5286388"/>
            <a:ext cx="2143140" cy="357190"/>
            <a:chOff x="3428992" y="785794"/>
            <a:chExt cx="1714512" cy="285752"/>
          </a:xfrm>
        </p:grpSpPr>
        <p:sp>
          <p:nvSpPr>
            <p:cNvPr id="8" name="心形 7"/>
            <p:cNvSpPr/>
            <p:nvPr/>
          </p:nvSpPr>
          <p:spPr>
            <a:xfrm>
              <a:off x="3428992" y="785794"/>
              <a:ext cx="285752" cy="285752"/>
            </a:xfrm>
            <a:prstGeom prst="heart">
              <a:avLst/>
            </a:prstGeom>
            <a:solidFill>
              <a:srgbClr val="FF5050"/>
            </a:solidFill>
            <a:ln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心形 8"/>
            <p:cNvSpPr/>
            <p:nvPr/>
          </p:nvSpPr>
          <p:spPr>
            <a:xfrm>
              <a:off x="3786182" y="785794"/>
              <a:ext cx="285752" cy="285752"/>
            </a:xfrm>
            <a:prstGeom prst="heart">
              <a:avLst/>
            </a:prstGeom>
            <a:solidFill>
              <a:srgbClr val="FF5050"/>
            </a:solidFill>
            <a:ln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心形 9"/>
            <p:cNvSpPr/>
            <p:nvPr/>
          </p:nvSpPr>
          <p:spPr>
            <a:xfrm>
              <a:off x="4143372" y="785794"/>
              <a:ext cx="285752" cy="285752"/>
            </a:xfrm>
            <a:prstGeom prst="heart">
              <a:avLst/>
            </a:prstGeom>
            <a:solidFill>
              <a:srgbClr val="FF5050"/>
            </a:solidFill>
            <a:ln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心形 10"/>
            <p:cNvSpPr/>
            <p:nvPr/>
          </p:nvSpPr>
          <p:spPr>
            <a:xfrm>
              <a:off x="4500562" y="785794"/>
              <a:ext cx="285752" cy="285752"/>
            </a:xfrm>
            <a:prstGeom prst="heart">
              <a:avLst/>
            </a:prstGeom>
            <a:solidFill>
              <a:srgbClr val="FF5050"/>
            </a:solidFill>
            <a:ln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心形 11"/>
            <p:cNvSpPr/>
            <p:nvPr/>
          </p:nvSpPr>
          <p:spPr>
            <a:xfrm>
              <a:off x="4857752" y="785794"/>
              <a:ext cx="285752" cy="285752"/>
            </a:xfrm>
            <a:prstGeom prst="heart">
              <a:avLst/>
            </a:prstGeom>
            <a:solidFill>
              <a:srgbClr val="FF5050"/>
            </a:solidFill>
            <a:ln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插曲</a:t>
            </a:r>
            <a:r>
              <a:rPr lang="en-US" altLang="zh-TW" dirty="0" smtClean="0"/>
              <a:t>-</a:t>
            </a:r>
            <a:r>
              <a:rPr lang="zh-TW" altLang="en-US" dirty="0" smtClean="0"/>
              <a:t>坐捷運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點完名發現時間還有很多，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我們這群人就去搭捷運！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搭到東區逛逛</a:t>
            </a:r>
            <a:r>
              <a:rPr lang="en-US" altLang="zh-TW" dirty="0" smtClean="0"/>
              <a:t>~~~~~~~</a:t>
            </a:r>
          </a:p>
        </p:txBody>
      </p:sp>
      <p:pic>
        <p:nvPicPr>
          <p:cNvPr id="10" name="圖片 9" descr="C360_2013-12-05-14-03-23-2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314" y="4143380"/>
            <a:ext cx="3746494" cy="21074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圖片 11" descr="C360_2013-12-05-14-12-12-7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3714752"/>
            <a:ext cx="3810027" cy="21431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圖片 12" descr="C360_2013-12-05-14-11-17-33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29256" y="428604"/>
            <a:ext cx="2464611" cy="32861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路途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右下圖↘是宛樺</a:t>
            </a:r>
            <a:r>
              <a:rPr lang="en-US" altLang="zh-TW" dirty="0" smtClean="0"/>
              <a:t>&amp;</a:t>
            </a:r>
            <a:r>
              <a:rPr lang="zh-TW" altLang="en-US" dirty="0" smtClean="0"/>
              <a:t>亞齊與</a:t>
            </a:r>
            <a:r>
              <a:rPr lang="en-US" altLang="zh-TW" dirty="0" smtClean="0"/>
              <a:t>101</a:t>
            </a:r>
            <a:r>
              <a:rPr lang="zh-TW" altLang="en-US" dirty="0" smtClean="0"/>
              <a:t>的合照 </a:t>
            </a:r>
            <a:r>
              <a:rPr lang="en-US" altLang="ja-JP" dirty="0" smtClean="0"/>
              <a:t>(</a:t>
            </a:r>
            <a:r>
              <a:rPr lang="ja-JP" altLang="en-US" dirty="0" smtClean="0"/>
              <a:t>ﾉ∀</a:t>
            </a:r>
            <a:r>
              <a:rPr lang="en-US" altLang="ja-JP" dirty="0" smtClean="0"/>
              <a:t>`*)</a:t>
            </a:r>
            <a:br>
              <a:rPr lang="en-US" altLang="ja-JP" dirty="0" smtClean="0"/>
            </a:br>
            <a:r>
              <a:rPr lang="zh-TW" altLang="en-US" dirty="0" smtClean="0"/>
              <a:t>好像把</a:t>
            </a:r>
            <a:r>
              <a:rPr lang="en-US" altLang="zh-TW" dirty="0" smtClean="0"/>
              <a:t>101</a:t>
            </a:r>
            <a:r>
              <a:rPr lang="zh-TW" altLang="en-US" dirty="0" smtClean="0"/>
              <a:t>壓住了呢</a:t>
            </a:r>
            <a:r>
              <a:rPr lang="en-US" altLang="zh-TW" dirty="0" smtClean="0"/>
              <a:t>~~~</a:t>
            </a:r>
          </a:p>
          <a:p>
            <a:r>
              <a:rPr lang="zh-TW" altLang="en-US" dirty="0" smtClean="0"/>
              <a:t>下圖是</a:t>
            </a:r>
            <a:r>
              <a:rPr lang="en-US" altLang="zh-TW" dirty="0" smtClean="0"/>
              <a:t>101</a:t>
            </a:r>
            <a:r>
              <a:rPr lang="zh-TW" altLang="en-US" dirty="0" smtClean="0"/>
              <a:t>內，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b="1" dirty="0" smtClean="0">
                <a:solidFill>
                  <a:srgbClr val="C00000"/>
                </a:solidFill>
              </a:rPr>
              <a:t>我覺得很漂亮的設計</a:t>
            </a:r>
            <a:r>
              <a:rPr lang="zh-TW" altLang="en-US" dirty="0" smtClean="0"/>
              <a:t>！</a:t>
            </a:r>
            <a:endParaRPr lang="zh-TW" altLang="en-US" dirty="0"/>
          </a:p>
        </p:txBody>
      </p:sp>
      <p:pic>
        <p:nvPicPr>
          <p:cNvPr id="5" name="圖片 4" descr="CYMERA_20131205_1145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2066" y="2786058"/>
            <a:ext cx="3714744" cy="27860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圖片 5" descr="CYMERA_20131205_1156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4000504"/>
            <a:ext cx="3286116" cy="24645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7" name="群組 6"/>
          <p:cNvGrpSpPr/>
          <p:nvPr/>
        </p:nvGrpSpPr>
        <p:grpSpPr>
          <a:xfrm>
            <a:off x="1928794" y="1285860"/>
            <a:ext cx="2428892" cy="285752"/>
            <a:chOff x="2143108" y="1071546"/>
            <a:chExt cx="2428892" cy="285752"/>
          </a:xfrm>
        </p:grpSpPr>
        <p:sp>
          <p:nvSpPr>
            <p:cNvPr id="8" name="雲朵形 7"/>
            <p:cNvSpPr/>
            <p:nvPr/>
          </p:nvSpPr>
          <p:spPr>
            <a:xfrm>
              <a:off x="2143108" y="1071546"/>
              <a:ext cx="428628" cy="285752"/>
            </a:xfrm>
            <a:prstGeom prst="cloud">
              <a:avLst/>
            </a:prstGeom>
            <a:solidFill>
              <a:srgbClr val="47CFFF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雲朵形 8"/>
            <p:cNvSpPr/>
            <p:nvPr/>
          </p:nvSpPr>
          <p:spPr>
            <a:xfrm>
              <a:off x="2643174" y="1071546"/>
              <a:ext cx="428628" cy="285752"/>
            </a:xfrm>
            <a:prstGeom prst="cloud">
              <a:avLst/>
            </a:prstGeom>
            <a:solidFill>
              <a:srgbClr val="47CFFF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雲朵形 9"/>
            <p:cNvSpPr/>
            <p:nvPr/>
          </p:nvSpPr>
          <p:spPr>
            <a:xfrm>
              <a:off x="3143240" y="1071546"/>
              <a:ext cx="428628" cy="285752"/>
            </a:xfrm>
            <a:prstGeom prst="cloud">
              <a:avLst/>
            </a:prstGeom>
            <a:solidFill>
              <a:srgbClr val="47CFFF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雲朵形 10"/>
            <p:cNvSpPr/>
            <p:nvPr/>
          </p:nvSpPr>
          <p:spPr>
            <a:xfrm>
              <a:off x="3643306" y="1071546"/>
              <a:ext cx="428628" cy="285752"/>
            </a:xfrm>
            <a:prstGeom prst="cloud">
              <a:avLst/>
            </a:prstGeom>
            <a:solidFill>
              <a:srgbClr val="47CFFF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雲朵形 11"/>
            <p:cNvSpPr/>
            <p:nvPr/>
          </p:nvSpPr>
          <p:spPr>
            <a:xfrm>
              <a:off x="4143372" y="1071546"/>
              <a:ext cx="428628" cy="285752"/>
            </a:xfrm>
            <a:prstGeom prst="cloud">
              <a:avLst/>
            </a:prstGeom>
            <a:solidFill>
              <a:srgbClr val="47CFFF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路途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935480"/>
            <a:ext cx="8329642" cy="4389120"/>
          </a:xfrm>
        </p:spPr>
        <p:txBody>
          <a:bodyPr/>
          <a:lstStyle/>
          <a:p>
            <a:r>
              <a:rPr lang="zh-TW" altLang="en-US" dirty="0" smtClean="0"/>
              <a:t>其實我也忘記這是哪裡，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但我覺得台北的聖誕節很有感覺，</a:t>
            </a:r>
            <a:r>
              <a:rPr lang="zh-TW" altLang="en-US" b="1" dirty="0" smtClean="0">
                <a:solidFill>
                  <a:srgbClr val="C00000"/>
                </a:solidFill>
              </a:rPr>
              <a:t>櫥窗設計都很漂亮</a:t>
            </a:r>
            <a:r>
              <a:rPr lang="zh-TW" altLang="en-US" dirty="0" smtClean="0"/>
              <a:t>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感覺都很用心在佈置</a:t>
            </a:r>
            <a:r>
              <a:rPr lang="zh-TW" altLang="en-US" b="1" dirty="0" smtClean="0">
                <a:solidFill>
                  <a:srgbClr val="C00000"/>
                </a:solidFill>
              </a:rPr>
              <a:t>對於這個聖誕節</a:t>
            </a:r>
            <a:r>
              <a:rPr lang="zh-TW" altLang="en-US" dirty="0" smtClean="0"/>
              <a:t>。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zh-TW" altLang="en-US" dirty="0"/>
          </a:p>
        </p:txBody>
      </p:sp>
      <p:pic>
        <p:nvPicPr>
          <p:cNvPr id="4" name="圖片 3" descr="CYMERA_20131205_1147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3500438"/>
            <a:ext cx="3833839" cy="28753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圖片 4" descr="CYMERA_20131205_1147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3714752"/>
            <a:ext cx="3619525" cy="27146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4" name="群組 13"/>
          <p:cNvGrpSpPr/>
          <p:nvPr/>
        </p:nvGrpSpPr>
        <p:grpSpPr>
          <a:xfrm>
            <a:off x="1928794" y="1285860"/>
            <a:ext cx="2428892" cy="285752"/>
            <a:chOff x="2143108" y="1071546"/>
            <a:chExt cx="2428892" cy="285752"/>
          </a:xfrm>
        </p:grpSpPr>
        <p:sp>
          <p:nvSpPr>
            <p:cNvPr id="15" name="雲朵形 14"/>
            <p:cNvSpPr/>
            <p:nvPr/>
          </p:nvSpPr>
          <p:spPr>
            <a:xfrm>
              <a:off x="2143108" y="1071546"/>
              <a:ext cx="428628" cy="285752"/>
            </a:xfrm>
            <a:prstGeom prst="cloud">
              <a:avLst/>
            </a:prstGeom>
            <a:solidFill>
              <a:srgbClr val="47CFFF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雲朵形 15"/>
            <p:cNvSpPr/>
            <p:nvPr/>
          </p:nvSpPr>
          <p:spPr>
            <a:xfrm>
              <a:off x="2643174" y="1071546"/>
              <a:ext cx="428628" cy="285752"/>
            </a:xfrm>
            <a:prstGeom prst="cloud">
              <a:avLst/>
            </a:prstGeom>
            <a:solidFill>
              <a:srgbClr val="47CFFF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雲朵形 16"/>
            <p:cNvSpPr/>
            <p:nvPr/>
          </p:nvSpPr>
          <p:spPr>
            <a:xfrm>
              <a:off x="3143240" y="1071546"/>
              <a:ext cx="428628" cy="285752"/>
            </a:xfrm>
            <a:prstGeom prst="cloud">
              <a:avLst/>
            </a:prstGeom>
            <a:solidFill>
              <a:srgbClr val="47CFFF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雲朵形 17"/>
            <p:cNvSpPr/>
            <p:nvPr/>
          </p:nvSpPr>
          <p:spPr>
            <a:xfrm>
              <a:off x="3643306" y="1071546"/>
              <a:ext cx="428628" cy="285752"/>
            </a:xfrm>
            <a:prstGeom prst="cloud">
              <a:avLst/>
            </a:prstGeom>
            <a:solidFill>
              <a:srgbClr val="47CFFF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雲朵形 18"/>
            <p:cNvSpPr/>
            <p:nvPr/>
          </p:nvSpPr>
          <p:spPr>
            <a:xfrm>
              <a:off x="4143372" y="1071546"/>
              <a:ext cx="428628" cy="285752"/>
            </a:xfrm>
            <a:prstGeom prst="cloud">
              <a:avLst/>
            </a:prstGeom>
            <a:solidFill>
              <a:srgbClr val="47CFFF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心得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這次資訊展比去年特別欸我覺得啦。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感覺更好玩了，而且新奇的東西好多！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像指紋辨識器、及雲行動的３Ｄ立體都很酷！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但是</a:t>
            </a:r>
            <a:r>
              <a:rPr lang="zh-TW" altLang="en-US" dirty="0" smtClean="0"/>
              <a:t>有一點</a:t>
            </a:r>
            <a:r>
              <a:rPr lang="zh-TW" altLang="en-US" dirty="0" smtClean="0"/>
              <a:t>是，我覺得拒絕別人的傳單好殘忍哦，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不過我有幫忙填問卷啦，有送讀卡機耶超好的 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希望明年可以更好玩，更多時間可以自由活動，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希望可以</a:t>
            </a:r>
            <a:r>
              <a:rPr lang="zh-TW" altLang="en-US" dirty="0" smtClean="0"/>
              <a:t>不要再點名了，拜託拜託～～～～～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我們不是小朋友不會失蹤阿阿阿阿阿！！！</a:t>
            </a:r>
            <a:endParaRPr lang="zh-TW" altLang="en-US" dirty="0"/>
          </a:p>
        </p:txBody>
      </p:sp>
      <p:sp>
        <p:nvSpPr>
          <p:cNvPr id="4" name="笑臉 3"/>
          <p:cNvSpPr/>
          <p:nvPr/>
        </p:nvSpPr>
        <p:spPr>
          <a:xfrm>
            <a:off x="7500958" y="3643314"/>
            <a:ext cx="285752" cy="285752"/>
          </a:xfrm>
          <a:prstGeom prst="smileyFace">
            <a:avLst>
              <a:gd name="adj" fmla="val 4653"/>
            </a:avLst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資料來源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102</a:t>
            </a:r>
            <a:r>
              <a:rPr lang="zh-TW" altLang="en-US" dirty="0" smtClean="0"/>
              <a:t>資訊月官網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dirty="0" smtClean="0">
                <a:hlinkClick r:id="rId2"/>
              </a:rPr>
              <a:t> http://www.itmonth.org.tw/102itmonth/index.aspx</a:t>
            </a:r>
            <a:endParaRPr lang="en-US" dirty="0" smtClean="0"/>
          </a:p>
          <a:p>
            <a:r>
              <a:rPr lang="en-US" altLang="zh-TW" dirty="0" err="1" smtClean="0"/>
              <a:t>YuKey</a:t>
            </a:r>
            <a:r>
              <a:rPr lang="zh-TW" altLang="en-US" dirty="0" smtClean="0"/>
              <a:t>指紋辨識器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b="1" dirty="0" smtClean="0">
                <a:hlinkClick r:id="rId3"/>
              </a:rPr>
              <a:t>http://ppt.cc/RXpw</a:t>
            </a:r>
            <a:endParaRPr lang="en-US" dirty="0" smtClean="0"/>
          </a:p>
          <a:p>
            <a:endParaRPr lang="en-US" altLang="zh-TW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線">
  <a:themeElements>
    <a:clrScheme name="流線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146</TotalTime>
  <Words>134</Words>
  <Application>Microsoft Office PowerPoint</Application>
  <PresentationFormat>如螢幕大小 (4:3)</PresentationFormat>
  <Paragraphs>32</Paragraphs>
  <Slides>11</Slides>
  <Notes>0</Notes>
  <HiddenSlides>0</HiddenSlides>
  <MMClips>1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2" baseType="lpstr">
      <vt:lpstr>流線</vt:lpstr>
      <vt:lpstr>顧客關係管理</vt:lpstr>
      <vt:lpstr>啟程</vt:lpstr>
      <vt:lpstr>特別-指紋辨識器</vt:lpstr>
      <vt:lpstr>特別-及雲行動3D動畫</vt:lpstr>
      <vt:lpstr>合照</vt:lpstr>
      <vt:lpstr>合照(2)</vt:lpstr>
      <vt:lpstr>插曲-坐捷運</vt:lpstr>
      <vt:lpstr>路途</vt:lpstr>
      <vt:lpstr>路途</vt:lpstr>
      <vt:lpstr>心得</vt:lpstr>
      <vt:lpstr>資料來源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顧客關係管理</dc:title>
  <dc:creator>happy</dc:creator>
  <cp:lastModifiedBy>happy</cp:lastModifiedBy>
  <cp:revision>18</cp:revision>
  <dcterms:created xsi:type="dcterms:W3CDTF">2013-12-06T10:58:54Z</dcterms:created>
  <dcterms:modified xsi:type="dcterms:W3CDTF">2013-12-09T13:32:00Z</dcterms:modified>
</cp:coreProperties>
</file>