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5" r:id="rId12"/>
    <p:sldId id="264" r:id="rId1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577" autoAdjust="0"/>
  </p:normalViewPr>
  <p:slideViewPr>
    <p:cSldViewPr>
      <p:cViewPr varScale="1">
        <p:scale>
          <a:sx n="62" d="100"/>
          <a:sy n="62" d="100"/>
        </p:scale>
        <p:origin x="-1392" y="-91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54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2C5619-171B-44BB-BC17-0EDA6FAF77FD}" type="datetimeFigureOut">
              <a:rPr lang="zh-TW" altLang="en-US" smtClean="0"/>
              <a:pPr/>
              <a:t>2013/12/18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31C9E4-D471-44BF-83B8-39DBD07BC6B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2C5619-171B-44BB-BC17-0EDA6FAF77FD}" type="datetimeFigureOut">
              <a:rPr lang="zh-TW" altLang="en-US" smtClean="0"/>
              <a:pPr/>
              <a:t>2013/12/18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31C9E4-D471-44BF-83B8-39DBD07BC6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2C5619-171B-44BB-BC17-0EDA6FAF77FD}" type="datetimeFigureOut">
              <a:rPr lang="zh-TW" altLang="en-US" smtClean="0"/>
              <a:pPr/>
              <a:t>2013/12/18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31C9E4-D471-44BF-83B8-39DBD07BC6B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2C5619-171B-44BB-BC17-0EDA6FAF77FD}" type="datetimeFigureOut">
              <a:rPr lang="zh-TW" altLang="en-US" smtClean="0"/>
              <a:pPr/>
              <a:t>2013/12/18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31C9E4-D471-44BF-83B8-39DBD07BC6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2C5619-171B-44BB-BC17-0EDA6FAF77FD}" type="datetimeFigureOut">
              <a:rPr lang="zh-TW" altLang="en-US" smtClean="0"/>
              <a:pPr/>
              <a:t>2013/12/18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31C9E4-D471-44BF-83B8-39DBD07BC6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2C5619-171B-44BB-BC17-0EDA6FAF77FD}" type="datetimeFigureOut">
              <a:rPr lang="zh-TW" altLang="en-US" smtClean="0"/>
              <a:pPr/>
              <a:t>2013/12/18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31C9E4-D471-44BF-83B8-39DBD07BC6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2C5619-171B-44BB-BC17-0EDA6FAF77FD}" type="datetimeFigureOut">
              <a:rPr lang="zh-TW" altLang="en-US" smtClean="0"/>
              <a:pPr/>
              <a:t>2013/12/18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31C9E4-D471-44BF-83B8-39DBD07BC6B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2C5619-171B-44BB-BC17-0EDA6FAF77FD}" type="datetimeFigureOut">
              <a:rPr lang="zh-TW" altLang="en-US" smtClean="0"/>
              <a:pPr/>
              <a:t>2013/12/18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31C9E4-D471-44BF-83B8-39DBD07BC6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2C5619-171B-44BB-BC17-0EDA6FAF77FD}" type="datetimeFigureOut">
              <a:rPr lang="zh-TW" altLang="en-US" smtClean="0"/>
              <a:pPr/>
              <a:t>2013/12/18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31C9E4-D471-44BF-83B8-39DBD07BC6B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2C5619-171B-44BB-BC17-0EDA6FAF77FD}" type="datetimeFigureOut">
              <a:rPr lang="zh-TW" altLang="en-US" smtClean="0"/>
              <a:pPr/>
              <a:t>2013/12/18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31C9E4-D471-44BF-83B8-39DBD07BC6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2C5619-171B-44BB-BC17-0EDA6FAF77FD}" type="datetimeFigureOut">
              <a:rPr lang="zh-TW" altLang="en-US" smtClean="0"/>
              <a:pPr/>
              <a:t>2013/12/18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31C9E4-D471-44BF-83B8-39DBD07BC6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62C5619-171B-44BB-BC17-0EDA6FAF77FD}" type="datetimeFigureOut">
              <a:rPr lang="zh-TW" altLang="en-US" smtClean="0"/>
              <a:pPr/>
              <a:t>2013/12/18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C31C9E4-D471-44BF-83B8-39DBD07BC6B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531928" cy="2709062"/>
          </a:xfrm>
        </p:spPr>
        <p:txBody>
          <a:bodyPr/>
          <a:lstStyle/>
          <a:p>
            <a:pPr algn="ctr"/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資訊管理資訊展參後報告</a:t>
            </a: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5105400"/>
            <a:ext cx="7406640" cy="1752600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班級：五資五乙</a:t>
            </a: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組員：許絅陞</a:t>
            </a: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指導老師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：許家銘</a:t>
            </a: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8460432" y="6381328"/>
            <a:ext cx="683568" cy="4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</a:t>
            </a: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1644650" y="274638"/>
            <a:ext cx="7499350" cy="1143000"/>
          </a:xfrm>
        </p:spPr>
        <p:txBody>
          <a:bodyPr/>
          <a:lstStyle/>
          <a:p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資訊產品館</a:t>
            </a:r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世貿一館</a:t>
            </a:r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6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內容版面配置區 3" descr="102one-big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979712" y="1324392"/>
            <a:ext cx="4680520" cy="5533608"/>
          </a:xfrm>
        </p:spPr>
      </p:pic>
      <p:sp>
        <p:nvSpPr>
          <p:cNvPr id="8" name="橢圓 7"/>
          <p:cNvSpPr/>
          <p:nvPr/>
        </p:nvSpPr>
        <p:spPr>
          <a:xfrm>
            <a:off x="8460432" y="6381328"/>
            <a:ext cx="683568" cy="4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2</a:t>
            </a:r>
            <a:endParaRPr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數位生活館</a:t>
            </a:r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世貿三館</a:t>
            </a:r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6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內容版面配置區 3" descr="102three-bi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5100" y="1609826"/>
            <a:ext cx="7499350" cy="4476548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8460432" y="6381328"/>
            <a:ext cx="683568" cy="4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3</a:t>
            </a:r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列印</a:t>
            </a:r>
            <a:endParaRPr lang="zh-TW" altLang="en-US" sz="36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內容版面配置區 3" descr="1474511_763923596955443_1063357972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34787" y="1111510"/>
            <a:ext cx="3753238" cy="5629857"/>
          </a:xfrm>
        </p:spPr>
      </p:pic>
      <p:sp>
        <p:nvSpPr>
          <p:cNvPr id="5" name="內容版面配置區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世貿三館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列印區展出，只需電腦、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印表機，就能隨手自製各種生活用品。 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列印的趣味在於能客製化，生產少量多樣的模型，有效縮短產品打樣、商品設計、模型輸出、齒模建置等工作流程。</a:t>
            </a:r>
            <a:endParaRPr lang="zh-TW" altLang="en-US" sz="28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8460432" y="6381328"/>
            <a:ext cx="683568" cy="4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4</a:t>
            </a:r>
            <a:endParaRPr lang="zh-TW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列印的技術和應用</a:t>
            </a:r>
            <a:endParaRPr lang="zh-TW" altLang="en-US" sz="36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內容版面配置區 5" descr="1459734_763923760288760_656013595_n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35608" y="1524000"/>
            <a:ext cx="3657600" cy="4663440"/>
          </a:xfrm>
        </p:spPr>
      </p:pic>
      <p:sp>
        <p:nvSpPr>
          <p:cNvPr id="5" name="內容版面配置區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能電腦製作出的圖文資料列印在紙上，而</a:t>
            </a:r>
            <a:r>
              <a:rPr lang="en-US" altLang="zh-TW" sz="24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印表機則可將利用電腦輔助設計或電腦繪圖軟體製作出數位資料，</a:t>
            </a:r>
            <a:r>
              <a:rPr lang="en-US" altLang="zh-TW" sz="24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印表機可以將此數位資料製作出</a:t>
            </a:r>
            <a:r>
              <a:rPr lang="en-US" altLang="zh-TW" sz="24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物品。噴墨印表機是用墨水印在紙上，</a:t>
            </a:r>
            <a:r>
              <a:rPr lang="en-US" altLang="zh-TW" sz="24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印表機是用液化狀或粉末狀的塑膠、金屬等材料一層一層的堆積製出成品，可說是一種積層製造技術。 </a:t>
            </a:r>
            <a:endParaRPr lang="zh-TW" altLang="en-US" sz="24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8460432" y="6381328"/>
            <a:ext cx="683568" cy="4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5</a:t>
            </a:r>
            <a:endParaRPr lang="zh-TW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列印材質</a:t>
            </a:r>
            <a:endParaRPr lang="zh-TW" altLang="en-US" sz="36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內容版面配置區 6" descr="1457677_763923600288776_658759915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14920" y="2492896"/>
            <a:ext cx="3877780" cy="2579801"/>
          </a:xfrm>
        </p:spPr>
      </p:pic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環保纖維（</a:t>
            </a:r>
            <a:r>
              <a:rPr lang="en-US" altLang="zh-TW" sz="2000" b="1" dirty="0" smtClean="0">
                <a:latin typeface="標楷體" pitchFamily="65" charset="-120"/>
                <a:ea typeface="標楷體" pitchFamily="65" charset="-120"/>
              </a:rPr>
              <a:t>PLA</a:t>
            </a: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）</a:t>
            </a:r>
            <a:r>
              <a:rPr lang="en-US" altLang="zh-TW" sz="20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列印最常使用的材料之一。這是一種環保型的塑料，完全天然成分製成。是一種混合玉米澱粉和甘蔗衍生物。 </a:t>
            </a:r>
            <a:b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2000" b="1" dirty="0" smtClean="0">
                <a:latin typeface="標楷體" pitchFamily="65" charset="-120"/>
                <a:ea typeface="標楷體" pitchFamily="65" charset="-120"/>
              </a:rPr>
              <a:t>PLA</a:t>
            </a: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材質通常在</a:t>
            </a:r>
            <a:r>
              <a:rPr lang="en-US" altLang="zh-TW" sz="2000" b="1" dirty="0" smtClean="0">
                <a:latin typeface="標楷體" pitchFamily="65" charset="-120"/>
                <a:ea typeface="標楷體" pitchFamily="65" charset="-120"/>
              </a:rPr>
              <a:t>220℃</a:t>
            </a: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左右的溫度下，可以很穩定的列印且釋放出無毒。當列印成品冷卻時，</a:t>
            </a:r>
            <a:r>
              <a:rPr lang="en-US" altLang="zh-TW" sz="2000" b="1" dirty="0" smtClean="0">
                <a:latin typeface="標楷體" pitchFamily="65" charset="-120"/>
                <a:ea typeface="標楷體" pitchFamily="65" charset="-120"/>
              </a:rPr>
              <a:t>PLA </a:t>
            </a: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材質的高穩定性，使他相較於其它材質，成品是較於平坦且緊貼於列印機床的。它也可以很容易重新加熱，例如用打火機或熱風槍，來修復，彎曲或連接任何部位。 </a:t>
            </a:r>
            <a:endParaRPr lang="zh-TW" altLang="en-US" sz="20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8460432" y="6381328"/>
            <a:ext cx="683568" cy="4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6</a:t>
            </a:r>
            <a:endParaRPr lang="zh-TW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列印</a:t>
            </a:r>
            <a:endParaRPr lang="zh-TW" altLang="en-US" sz="36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使用光感應數環保纖維（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PLA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）材料，將您所設計的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圖檔，以高精度的堆疊方式呈現出原始模型的細節與特徵。</a:t>
            </a:r>
            <a:endParaRPr lang="zh-TW" altLang="en-US" sz="28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9" name="內容版面配置區 8" descr="1454885_763923673622102_1054380232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2132856"/>
            <a:ext cx="4221262" cy="2808312"/>
          </a:xfrm>
        </p:spPr>
      </p:pic>
      <p:sp>
        <p:nvSpPr>
          <p:cNvPr id="7" name="橢圓 6"/>
          <p:cNvSpPr/>
          <p:nvPr/>
        </p:nvSpPr>
        <p:spPr>
          <a:xfrm>
            <a:off x="8460432" y="6381328"/>
            <a:ext cx="683568" cy="4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7</a:t>
            </a:r>
            <a:endParaRPr lang="zh-TW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列印的作品</a:t>
            </a:r>
            <a:endParaRPr lang="zh-TW" altLang="en-US" sz="36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內容版面配置區 6" descr="1471371_763923703622099_1956767990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09208" y="1524000"/>
            <a:ext cx="3109383" cy="4664075"/>
          </a:xfrm>
        </p:spPr>
      </p:pic>
      <p:pic>
        <p:nvPicPr>
          <p:cNvPr id="8" name="內容版面配置區 7" descr="1487455_763923710288765_655806583_n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50958" y="1524000"/>
            <a:ext cx="3109383" cy="4664075"/>
          </a:xfrm>
        </p:spPr>
      </p:pic>
      <p:sp>
        <p:nvSpPr>
          <p:cNvPr id="6" name="橢圓 5"/>
          <p:cNvSpPr/>
          <p:nvPr/>
        </p:nvSpPr>
        <p:spPr>
          <a:xfrm>
            <a:off x="8460432" y="6381328"/>
            <a:ext cx="683568" cy="4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8</a:t>
            </a:r>
            <a:endParaRPr lang="zh-TW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列印的優點</a:t>
            </a:r>
            <a:endParaRPr lang="zh-TW" altLang="en-US" sz="36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節省空間</a:t>
            </a:r>
            <a:b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列印打破過去傳統製造業的生產線模式，只要有空間可以放置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列印機，而無須有工廠及工人，可節省大量工廠空間與人力。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製做迅速</a:t>
            </a:r>
            <a:b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整個製作過程都是透過電腦控管，產品製做迅速，加上全程電腦操控，可以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24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小時生產，大幅縮短製造時程。</a:t>
            </a:r>
            <a:endParaRPr lang="zh-TW" altLang="en-US" sz="28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8460432" y="6381328"/>
            <a:ext cx="683568" cy="4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9</a:t>
            </a:r>
            <a:endParaRPr lang="zh-TW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列印的優點</a:t>
            </a:r>
            <a:endParaRPr lang="zh-TW" altLang="en-US" sz="36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客製化實現程度高，能隨時依喜好修改。</a:t>
            </a:r>
          </a:p>
          <a:p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加法製造工法，創意不受限，設計能完整呈現。</a:t>
            </a:r>
          </a:p>
          <a:p>
            <a:endParaRPr lang="zh-TW" altLang="en-US" sz="28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 descr="201303181224558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3356992"/>
            <a:ext cx="5400600" cy="3377830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8460432" y="6381328"/>
            <a:ext cx="683568" cy="4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10</a:t>
            </a:r>
            <a:endParaRPr lang="zh-TW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列印的缺點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有材料局限，成本很高最便宜的也要四萬多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台幣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目前供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印表機使用的材料非常有限，主要是石膏、無機粉料、光敏樹脂、塑料等。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3D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印表機成品非常脆弱，一捏就碎。</a:t>
            </a:r>
          </a:p>
          <a:p>
            <a:endParaRPr lang="zh-TW" altLang="en-US" dirty="0"/>
          </a:p>
        </p:txBody>
      </p:sp>
      <p:sp>
        <p:nvSpPr>
          <p:cNvPr id="6" name="橢圓 5"/>
          <p:cNvSpPr/>
          <p:nvPr/>
        </p:nvSpPr>
        <p:spPr>
          <a:xfrm>
            <a:off x="8460432" y="6381328"/>
            <a:ext cx="683568" cy="4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11</a:t>
            </a:r>
            <a:endParaRPr lang="zh-TW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7" name="內容版面配置區 6" descr="1455077_763924020288734_1069474160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72000" cy="6858000"/>
          </a:xfrm>
        </p:spPr>
      </p:pic>
      <p:pic>
        <p:nvPicPr>
          <p:cNvPr id="8" name="內容版面配置區 7" descr="1467308_763923960288740_1511580289_n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6858000"/>
          </a:xfrm>
        </p:spPr>
      </p:pic>
      <p:sp>
        <p:nvSpPr>
          <p:cNvPr id="6" name="橢圓 5"/>
          <p:cNvSpPr/>
          <p:nvPr/>
        </p:nvSpPr>
        <p:spPr>
          <a:xfrm>
            <a:off x="8460432" y="6381328"/>
            <a:ext cx="683568" cy="4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mtClean="0"/>
              <a:t>12</a:t>
            </a:r>
            <a:endParaRPr lang="zh-TW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夏至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2.xml><?xml version="1.0" encoding="utf-8"?>
<a:themeOverride xmlns:a="http://schemas.openxmlformats.org/drawingml/2006/main">
  <a:clrScheme name="夏至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</TotalTime>
  <Words>372</Words>
  <Application>Microsoft Office PowerPoint</Application>
  <PresentationFormat>如螢幕大小 (4:3)</PresentationFormat>
  <Paragraphs>38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夏至</vt:lpstr>
      <vt:lpstr>資訊管理資訊展參後報告</vt:lpstr>
      <vt:lpstr>資訊產品館(世貿一館)</vt:lpstr>
      <vt:lpstr>數位生活館(世貿三館)</vt:lpstr>
      <vt:lpstr>3D列印</vt:lpstr>
      <vt:lpstr>3D列印的技術和應用</vt:lpstr>
      <vt:lpstr>3D列印材質</vt:lpstr>
      <vt:lpstr>3D列印</vt:lpstr>
      <vt:lpstr>3D列印的作品</vt:lpstr>
      <vt:lpstr>3D列印的優點</vt:lpstr>
      <vt:lpstr>3D列印的優點</vt:lpstr>
      <vt:lpstr>3D列印的缺點</vt:lpstr>
      <vt:lpstr>投影片 12</vt:lpstr>
    </vt:vector>
  </TitlesOfParts>
  <Company>C.M.T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經濟學資訊展參後報告</dc:title>
  <dc:creator>qaazwssx74</dc:creator>
  <cp:lastModifiedBy>qaazwssx74</cp:lastModifiedBy>
  <cp:revision>13</cp:revision>
  <dcterms:created xsi:type="dcterms:W3CDTF">2013-12-11T14:13:12Z</dcterms:created>
  <dcterms:modified xsi:type="dcterms:W3CDTF">2013-12-18T13:38:43Z</dcterms:modified>
</cp:coreProperties>
</file>